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4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  <p:sldId id="302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1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image" Target="../media/image28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𝑔(𝑥,𝑦)≤𝑡@1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16.05.2022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7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/>
              <a:t> ! 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5221240" y="2108200"/>
            <a:ext cx="1809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Staining: H2b-GFP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Staining: Oct4-GFP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: Hoechst</a:t>
            </a:r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156237" y="6423836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156237" y="6596808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179360" y="6384992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2080921" y="6431739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93FD14-145D-52D1-915B-E9BFA7CAE31D}"/>
              </a:ext>
            </a:extLst>
          </p:cNvPr>
          <p:cNvSpPr txBox="1"/>
          <p:nvPr/>
        </p:nvSpPr>
        <p:spPr>
          <a:xfrm>
            <a:off x="9505413" y="6400799"/>
            <a:ext cx="1642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744</Words>
  <Application>Microsoft Office PowerPoint</Application>
  <PresentationFormat>Widescreen</PresentationFormat>
  <Paragraphs>248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 Presentation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 Presentation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PowerPoint Presentation</vt:lpstr>
      <vt:lpstr>Holes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20</cp:revision>
  <dcterms:created xsi:type="dcterms:W3CDTF">2022-05-14T09:56:11Z</dcterms:created>
  <dcterms:modified xsi:type="dcterms:W3CDTF">2022-05-16T15:35:14Z</dcterms:modified>
</cp:coreProperties>
</file>